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C163C-EBC0-5EC6-DE5E-E4718AB41E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E0751-D687-51E6-CAB2-D174D99705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F9B91-230F-AF76-2547-D716D8765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311A-8DD8-4D0C-8C61-C8BDEFFF3746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EF771-F750-92DA-8C26-132886FBF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7EE230-5BC9-A7C6-09F4-3976F164F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EC582-25A7-4135-8889-36F4677C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091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A5697-04CA-750B-D240-983F68435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8BD4F9-C8D0-1FDF-3399-618C408C24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7EA78-6F51-D573-8DBD-621A0B3C1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311A-8DD8-4D0C-8C61-C8BDEFFF3746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38B22-84B7-440A-D51F-474FFD962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0104-8032-3D4D-F330-B24479247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EC582-25A7-4135-8889-36F4677C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56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D612C2-60AD-32AE-12EC-292F29ADC2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0BE4F4-D821-3C09-D8F0-C07859CEF8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CD735-4D1E-979F-CF2D-7AACF216B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311A-8DD8-4D0C-8C61-C8BDEFFF3746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CD148-7FB8-473E-F8B2-5E9585C55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F3BCA-CCB8-548B-588D-9EBE03A9F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EC582-25A7-4135-8889-36F4677C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74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3363A-D56F-CBFD-BE8C-032D4779F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28A59-745C-F303-9B1F-2C85136B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A6F8B4-1446-5EA9-5958-EF702AC99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311A-8DD8-4D0C-8C61-C8BDEFFF3746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4CAEA-C30C-0948-68B7-1E240C249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11D12-2538-0E64-9A34-29316C8ED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EC582-25A7-4135-8889-36F4677C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02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A7769-7E28-C718-CCD6-510C64D8E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DE20C-A48E-B1EE-2B5C-5FB93B27B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07658-19CF-DBD2-0611-5577919A8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311A-8DD8-4D0C-8C61-C8BDEFFF3746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E4F36-B610-6C95-ED4F-E26E24C58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27196-2546-D954-0966-6EE09D2C7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EC582-25A7-4135-8889-36F4677C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521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7CF08-F9A3-EF48-E524-C55F3BE8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2D483-D74E-3380-2FAD-DA5415AFD2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E74EC6-EF14-16F0-EC44-3C73F1F8B8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FDD5F-2F75-B530-123D-7B6014A0E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311A-8DD8-4D0C-8C61-C8BDEFFF3746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CB0F72-23E5-C72D-9F7F-C3B64001C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EC87A1-8E79-59A3-F7C4-4A4795AEC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EC582-25A7-4135-8889-36F4677C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677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A5B50-49DE-FD08-5869-FBCCB5A3E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0DDD4-FC0E-B374-20D2-DA9D8C1C1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2D38EC-8028-ACA8-5BFF-973EBBA582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255CD-AF18-6079-9FE9-0DBAAA19B2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B1D608-1A60-EE56-6AA4-47CCAF77EC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658F84-CC68-9B57-D6A4-12A156F14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311A-8DD8-4D0C-8C61-C8BDEFFF3746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9DFCF8-77DB-A35E-359B-31E811824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2F25CB-DA8A-2DC7-C3A2-663D50671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EC582-25A7-4135-8889-36F4677C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984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59A7E-3517-5CE3-2EE4-030DCCBEA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BA4CCE-DA68-60D0-7AC2-B2DEF8935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311A-8DD8-4D0C-8C61-C8BDEFFF3746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3FF696-25F1-A059-B01C-32DE699E0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E59654-49BB-BC74-2AED-35E836CB1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EC582-25A7-4135-8889-36F4677C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949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4A5AE5-0F84-BF2B-F74C-9A4BDFCAA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311A-8DD8-4D0C-8C61-C8BDEFFF3746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9FDB8B-655B-067F-20D0-CCF727014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3589BB-EC0D-BF0F-7EB0-E92ABC1A7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EC582-25A7-4135-8889-36F4677C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51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5681B-8FAA-6613-36C7-6300633A2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85243-84EC-6396-FFFE-E2B1CCCC2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230E9-8878-641F-026B-784BE1E838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C4CF1-AF56-9C93-419B-F8BA1E052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311A-8DD8-4D0C-8C61-C8BDEFFF3746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FC7536-9B11-627A-CEAE-1AE9CB968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3E2116-F3AA-1036-7A02-13169869A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EC582-25A7-4135-8889-36F4677C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863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AB44D-91C8-4743-F0B1-F294E7C79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BADDB9-7A6D-FD04-4694-874AE5D558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366544-24BC-F653-DB67-7CB9AA2363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57796C-796B-2FDF-9E22-A1BDA6502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311A-8DD8-4D0C-8C61-C8BDEFFF3746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FA625A-D668-0F6C-158F-F31780E4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9DF28-69C2-272A-207F-A7B71CA26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EC582-25A7-4135-8889-36F4677C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05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A93330-21F1-7741-8AAC-4608787ED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6FC05-FC5E-EC17-4D7A-EADA756A6F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0BEA9A-50CB-00F0-369D-39C919C87A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8311A-8DD8-4D0C-8C61-C8BDEFFF3746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6B31C-5750-A785-93CA-DD4F3BA31B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A7073-A64D-F6F4-EB5A-8472C58403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EC582-25A7-4135-8889-36F4677C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901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2C0BF5-98A1-EA29-D146-BC41E37CE0C9}"/>
              </a:ext>
            </a:extLst>
          </p:cNvPr>
          <p:cNvSpPr txBox="1"/>
          <p:nvPr/>
        </p:nvSpPr>
        <p:spPr>
          <a:xfrm>
            <a:off x="2529526" y="1720840"/>
            <a:ext cx="96907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 err="1"/>
              <a:t>Etapas</a:t>
            </a:r>
            <a:r>
              <a:rPr lang="en-US" dirty="0"/>
              <a:t>:</a:t>
            </a:r>
          </a:p>
          <a:p>
            <a:r>
              <a:rPr lang="en-US" dirty="0" err="1"/>
              <a:t>Criar</a:t>
            </a:r>
            <a:r>
              <a:rPr lang="en-US" dirty="0"/>
              <a:t> </a:t>
            </a:r>
            <a:r>
              <a:rPr lang="en-US" dirty="0" err="1"/>
              <a:t>tabela</a:t>
            </a:r>
            <a:r>
              <a:rPr lang="en-US" dirty="0"/>
              <a:t> </a:t>
            </a:r>
            <a:r>
              <a:rPr lang="en-US" dirty="0" err="1"/>
              <a:t>chamada</a:t>
            </a:r>
            <a:r>
              <a:rPr lang="en-US" dirty="0"/>
              <a:t> </a:t>
            </a:r>
            <a:r>
              <a:rPr lang="en-US" dirty="0" err="1"/>
              <a:t>produto</a:t>
            </a:r>
            <a:endParaRPr lang="en-US" dirty="0"/>
          </a:p>
          <a:p>
            <a:r>
              <a:rPr lang="en-US" dirty="0" err="1"/>
              <a:t>Alteração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coluna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tabela</a:t>
            </a:r>
            <a:endParaRPr lang="en-US" dirty="0"/>
          </a:p>
          <a:p>
            <a:r>
              <a:rPr lang="en-US" dirty="0" err="1"/>
              <a:t>Exclusão</a:t>
            </a:r>
            <a:r>
              <a:rPr lang="en-US" dirty="0"/>
              <a:t> da </a:t>
            </a:r>
            <a:r>
              <a:rPr lang="en-US" dirty="0" err="1"/>
              <a:t>tabela</a:t>
            </a:r>
            <a:endParaRPr lang="en-US" dirty="0"/>
          </a:p>
          <a:p>
            <a:r>
              <a:rPr lang="en-US" dirty="0" err="1"/>
              <a:t>Adicionar</a:t>
            </a:r>
            <a:r>
              <a:rPr lang="en-US" dirty="0"/>
              <a:t> dados</a:t>
            </a:r>
          </a:p>
          <a:p>
            <a:r>
              <a:rPr lang="en-US" dirty="0" err="1"/>
              <a:t>Alterar</a:t>
            </a:r>
            <a:r>
              <a:rPr lang="en-US" dirty="0"/>
              <a:t> dados</a:t>
            </a:r>
          </a:p>
          <a:p>
            <a:r>
              <a:rPr lang="en-US" dirty="0" err="1"/>
              <a:t>Excluir</a:t>
            </a:r>
            <a:r>
              <a:rPr lang="en-US" dirty="0"/>
              <a:t> dados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5D671A-92F1-FCB5-8C47-7741369B5EDD}"/>
              </a:ext>
            </a:extLst>
          </p:cNvPr>
          <p:cNvSpPr txBox="1"/>
          <p:nvPr/>
        </p:nvSpPr>
        <p:spPr>
          <a:xfrm>
            <a:off x="2529526" y="449170"/>
            <a:ext cx="7692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 err="1"/>
              <a:t>Exercício</a:t>
            </a:r>
            <a:r>
              <a:rPr lang="en-US" sz="2800" u="sng" dirty="0"/>
              <a:t> Banco de dados – </a:t>
            </a:r>
            <a:r>
              <a:rPr lang="en-US" sz="2800" u="sng" dirty="0" err="1"/>
              <a:t>Módulo</a:t>
            </a:r>
            <a:r>
              <a:rPr lang="en-US" sz="2800" u="sng" dirty="0"/>
              <a:t> 27</a:t>
            </a:r>
          </a:p>
        </p:txBody>
      </p:sp>
    </p:spTree>
    <p:extLst>
      <p:ext uri="{BB962C8B-B14F-4D97-AF65-F5344CB8AC3E}">
        <p14:creationId xmlns:p14="http://schemas.microsoft.com/office/powerpoint/2010/main" val="2536695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913AF1-F3FC-52B6-B93B-939D4C8210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2056899" y="1944360"/>
            <a:ext cx="8078202" cy="45439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AA222D-1226-7949-1F10-77870FE03BA0}"/>
              </a:ext>
            </a:extLst>
          </p:cNvPr>
          <p:cNvSpPr txBox="1"/>
          <p:nvPr/>
        </p:nvSpPr>
        <p:spPr>
          <a:xfrm>
            <a:off x="2056899" y="369651"/>
            <a:ext cx="93385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Criar</a:t>
            </a:r>
            <a:r>
              <a:rPr lang="en-US" dirty="0"/>
              <a:t> </a:t>
            </a:r>
            <a:r>
              <a:rPr lang="en-US" dirty="0" err="1"/>
              <a:t>tabela</a:t>
            </a:r>
            <a:r>
              <a:rPr lang="en-US" dirty="0"/>
              <a:t> </a:t>
            </a:r>
            <a:r>
              <a:rPr lang="en-US" dirty="0" err="1"/>
              <a:t>chamada</a:t>
            </a:r>
            <a:r>
              <a:rPr lang="en-US" dirty="0"/>
              <a:t> </a:t>
            </a:r>
            <a:r>
              <a:rPr lang="en-US" dirty="0" err="1"/>
              <a:t>produto</a:t>
            </a:r>
            <a:r>
              <a:rPr lang="en-US" dirty="0"/>
              <a:t>:</a:t>
            </a:r>
          </a:p>
          <a:p>
            <a:r>
              <a:rPr lang="en-US" dirty="0"/>
              <a:t>create table </a:t>
            </a:r>
            <a:r>
              <a:rPr lang="en-US" dirty="0" err="1"/>
              <a:t>tb_produto</a:t>
            </a:r>
            <a:r>
              <a:rPr lang="en-US" dirty="0"/>
              <a:t>(</a:t>
            </a:r>
          </a:p>
          <a:p>
            <a:r>
              <a:rPr lang="en-US" dirty="0"/>
              <a:t>	ID serial primary key,</a:t>
            </a:r>
          </a:p>
          <a:p>
            <a:r>
              <a:rPr lang="en-US" dirty="0"/>
              <a:t>	</a:t>
            </a:r>
            <a:r>
              <a:rPr lang="en-US" dirty="0" err="1"/>
              <a:t>nome</a:t>
            </a:r>
            <a:r>
              <a:rPr lang="en-US" dirty="0"/>
              <a:t> varchar (50)</a:t>
            </a:r>
          </a:p>
          <a:p>
            <a:r>
              <a:rPr lang="en-US" dirty="0"/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471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AA222D-1226-7949-1F10-77870FE03BA0}"/>
              </a:ext>
            </a:extLst>
          </p:cNvPr>
          <p:cNvSpPr txBox="1"/>
          <p:nvPr/>
        </p:nvSpPr>
        <p:spPr>
          <a:xfrm>
            <a:off x="2418944" y="282103"/>
            <a:ext cx="93385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Alterar</a:t>
            </a:r>
            <a:r>
              <a:rPr lang="en-US" dirty="0"/>
              <a:t> </a:t>
            </a:r>
            <a:r>
              <a:rPr lang="en-US" dirty="0" err="1"/>
              <a:t>tabela</a:t>
            </a:r>
            <a:r>
              <a:rPr lang="en-US" dirty="0"/>
              <a:t> </a:t>
            </a:r>
            <a:r>
              <a:rPr lang="en-US" dirty="0" err="1"/>
              <a:t>produto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alter table </a:t>
            </a:r>
            <a:r>
              <a:rPr lang="en-US" dirty="0" err="1"/>
              <a:t>tb_produto</a:t>
            </a:r>
            <a:endParaRPr lang="en-US" dirty="0"/>
          </a:p>
          <a:p>
            <a:r>
              <a:rPr lang="en-US" dirty="0"/>
              <a:t>add column </a:t>
            </a:r>
            <a:r>
              <a:rPr lang="en-US" dirty="0" err="1"/>
              <a:t>preco</a:t>
            </a:r>
            <a:r>
              <a:rPr lang="en-US" dirty="0"/>
              <a:t> int not null;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968C02-D5D9-9118-FC59-E16897A6A2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2418944" y="1811776"/>
            <a:ext cx="8469548" cy="476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357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AA222D-1226-7949-1F10-77870FE03BA0}"/>
              </a:ext>
            </a:extLst>
          </p:cNvPr>
          <p:cNvSpPr txBox="1"/>
          <p:nvPr/>
        </p:nvSpPr>
        <p:spPr>
          <a:xfrm>
            <a:off x="1735368" y="274993"/>
            <a:ext cx="93385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Alterar</a:t>
            </a:r>
            <a:r>
              <a:rPr lang="en-US" dirty="0"/>
              <a:t> </a:t>
            </a:r>
            <a:r>
              <a:rPr lang="en-US" dirty="0" err="1"/>
              <a:t>tabela</a:t>
            </a:r>
            <a:r>
              <a:rPr lang="en-US" dirty="0"/>
              <a:t> </a:t>
            </a:r>
            <a:r>
              <a:rPr lang="en-US" dirty="0" err="1"/>
              <a:t>produto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alter table </a:t>
            </a:r>
            <a:r>
              <a:rPr lang="en-US" dirty="0" err="1"/>
              <a:t>tb_produto</a:t>
            </a:r>
            <a:endParaRPr lang="en-US" dirty="0"/>
          </a:p>
          <a:p>
            <a:r>
              <a:rPr lang="en-US" dirty="0"/>
              <a:t>alter column </a:t>
            </a:r>
            <a:r>
              <a:rPr lang="en-US" dirty="0" err="1"/>
              <a:t>preco</a:t>
            </a:r>
            <a:r>
              <a:rPr lang="en-US" dirty="0"/>
              <a:t> type double;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B357E9-227D-7B9D-51D3-91F81727DE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1735368" y="1677296"/>
            <a:ext cx="8721264" cy="490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80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AA222D-1226-7949-1F10-77870FE03BA0}"/>
              </a:ext>
            </a:extLst>
          </p:cNvPr>
          <p:cNvSpPr txBox="1"/>
          <p:nvPr/>
        </p:nvSpPr>
        <p:spPr>
          <a:xfrm>
            <a:off x="1984443" y="369651"/>
            <a:ext cx="93385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Inserir</a:t>
            </a:r>
            <a:r>
              <a:rPr lang="en-US" dirty="0"/>
              <a:t> dados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tabela</a:t>
            </a:r>
            <a:r>
              <a:rPr lang="en-US" dirty="0"/>
              <a:t>:</a:t>
            </a:r>
          </a:p>
          <a:p>
            <a:r>
              <a:rPr lang="en-US" dirty="0"/>
              <a:t>insert into </a:t>
            </a:r>
            <a:r>
              <a:rPr lang="en-US" dirty="0" err="1"/>
              <a:t>tb_produto</a:t>
            </a:r>
            <a:r>
              <a:rPr lang="en-US" dirty="0"/>
              <a:t> ( </a:t>
            </a:r>
            <a:r>
              <a:rPr lang="en-US" dirty="0" err="1"/>
              <a:t>nome</a:t>
            </a:r>
            <a:r>
              <a:rPr lang="en-US" dirty="0"/>
              <a:t>, </a:t>
            </a:r>
            <a:r>
              <a:rPr lang="en-US" dirty="0" err="1"/>
              <a:t>preco</a:t>
            </a:r>
            <a:r>
              <a:rPr lang="en-US" dirty="0"/>
              <a:t>)  values ('</a:t>
            </a:r>
            <a:r>
              <a:rPr lang="en-US" dirty="0" err="1"/>
              <a:t>caneta</a:t>
            </a:r>
            <a:r>
              <a:rPr lang="en-US" dirty="0"/>
              <a:t>', 4.00);</a:t>
            </a:r>
          </a:p>
          <a:p>
            <a:r>
              <a:rPr lang="en-US" dirty="0"/>
              <a:t>insert into </a:t>
            </a:r>
            <a:r>
              <a:rPr lang="en-US" dirty="0" err="1"/>
              <a:t>tb_produto</a:t>
            </a:r>
            <a:r>
              <a:rPr lang="en-US" dirty="0"/>
              <a:t> ( </a:t>
            </a:r>
            <a:r>
              <a:rPr lang="en-US" dirty="0" err="1"/>
              <a:t>nome</a:t>
            </a:r>
            <a:r>
              <a:rPr lang="en-US" dirty="0"/>
              <a:t>, </a:t>
            </a:r>
            <a:r>
              <a:rPr lang="en-US" dirty="0" err="1"/>
              <a:t>preco</a:t>
            </a:r>
            <a:r>
              <a:rPr lang="en-US" dirty="0"/>
              <a:t>) values ('lapis', 2.50);</a:t>
            </a:r>
          </a:p>
          <a:p>
            <a:r>
              <a:rPr lang="en-US" dirty="0"/>
              <a:t>insert into </a:t>
            </a:r>
            <a:r>
              <a:rPr lang="en-US" dirty="0" err="1"/>
              <a:t>tb_produto</a:t>
            </a:r>
            <a:r>
              <a:rPr lang="en-US" dirty="0"/>
              <a:t> (</a:t>
            </a:r>
            <a:r>
              <a:rPr lang="en-US" dirty="0" err="1"/>
              <a:t>nome</a:t>
            </a:r>
            <a:r>
              <a:rPr lang="en-US" dirty="0"/>
              <a:t>, </a:t>
            </a:r>
            <a:r>
              <a:rPr lang="en-US" dirty="0" err="1"/>
              <a:t>preco</a:t>
            </a:r>
            <a:r>
              <a:rPr lang="en-US" dirty="0"/>
              <a:t>) values ('borracha', 1.75););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040390-E464-61E8-7295-ECA6CCB7FB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696936" y="1758624"/>
            <a:ext cx="8798128" cy="494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748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3BECDB-DE2B-A1A3-689D-F3E0FDAE9299}"/>
              </a:ext>
            </a:extLst>
          </p:cNvPr>
          <p:cNvSpPr txBox="1"/>
          <p:nvPr/>
        </p:nvSpPr>
        <p:spPr>
          <a:xfrm>
            <a:off x="1740816" y="638914"/>
            <a:ext cx="60944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Alterar</a:t>
            </a:r>
            <a:r>
              <a:rPr lang="en-US" dirty="0"/>
              <a:t> dados da </a:t>
            </a:r>
            <a:r>
              <a:rPr lang="en-US" dirty="0" err="1"/>
              <a:t>tabela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update </a:t>
            </a:r>
            <a:r>
              <a:rPr lang="en-US" dirty="0" err="1"/>
              <a:t>tb_produto</a:t>
            </a:r>
            <a:r>
              <a:rPr lang="en-US" dirty="0"/>
              <a:t> set </a:t>
            </a:r>
            <a:r>
              <a:rPr lang="en-US" dirty="0" err="1"/>
              <a:t>nome</a:t>
            </a:r>
            <a:r>
              <a:rPr lang="en-US" dirty="0"/>
              <a:t> = '</a:t>
            </a:r>
            <a:r>
              <a:rPr lang="en-US" dirty="0" err="1"/>
              <a:t>caderno</a:t>
            </a:r>
            <a:r>
              <a:rPr lang="en-US" dirty="0"/>
              <a:t>' where id = 3;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AC1980-96D6-D44D-6949-7831EFDB23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13"/>
          <a:stretch/>
        </p:blipFill>
        <p:spPr>
          <a:xfrm>
            <a:off x="1740816" y="1874755"/>
            <a:ext cx="8710367" cy="490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99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AA222D-1226-7949-1F10-77870FE03BA0}"/>
              </a:ext>
            </a:extLst>
          </p:cNvPr>
          <p:cNvSpPr txBox="1"/>
          <p:nvPr/>
        </p:nvSpPr>
        <p:spPr>
          <a:xfrm>
            <a:off x="1426723" y="454492"/>
            <a:ext cx="9338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Deletar</a:t>
            </a:r>
            <a:r>
              <a:rPr lang="en-US" dirty="0"/>
              <a:t> dado da </a:t>
            </a:r>
            <a:r>
              <a:rPr lang="en-US" dirty="0" err="1"/>
              <a:t>tabela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delete from </a:t>
            </a:r>
            <a:r>
              <a:rPr lang="en-US" dirty="0" err="1"/>
              <a:t>tb_produto</a:t>
            </a:r>
            <a:r>
              <a:rPr lang="en-US" dirty="0"/>
              <a:t>  where id = 3;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B26E7E-D451-EE5D-EEED-C609F92AAB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426724" y="1412843"/>
            <a:ext cx="9338552" cy="525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207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AA222D-1226-7949-1F10-77870FE03BA0}"/>
              </a:ext>
            </a:extLst>
          </p:cNvPr>
          <p:cNvSpPr txBox="1"/>
          <p:nvPr/>
        </p:nvSpPr>
        <p:spPr>
          <a:xfrm>
            <a:off x="1792664" y="407358"/>
            <a:ext cx="9338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Deletar</a:t>
            </a:r>
            <a:r>
              <a:rPr lang="en-US" dirty="0"/>
              <a:t> </a:t>
            </a:r>
            <a:r>
              <a:rPr lang="en-US" dirty="0" err="1"/>
              <a:t>tabela</a:t>
            </a:r>
            <a:r>
              <a:rPr lang="en-US" dirty="0"/>
              <a:t> </a:t>
            </a:r>
            <a:r>
              <a:rPr lang="en-US" dirty="0" err="1"/>
              <a:t>produto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drop table </a:t>
            </a:r>
            <a:r>
              <a:rPr lang="en-US" dirty="0" err="1"/>
              <a:t>tb_produto</a:t>
            </a:r>
            <a:r>
              <a:rPr lang="en-US" dirty="0"/>
              <a:t>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7A167-B5AF-5D1B-A745-D723DCA49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792664" y="1761633"/>
            <a:ext cx="8606672" cy="48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80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180</Words>
  <Application>Microsoft Office PowerPoint</Application>
  <PresentationFormat>Widescreen</PresentationFormat>
  <Paragraphs>37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RENAN BETERELI</dc:creator>
  <cp:lastModifiedBy>RENAN BETERELI</cp:lastModifiedBy>
  <cp:revision>3</cp:revision>
  <dcterms:created xsi:type="dcterms:W3CDTF">2023-03-10T21:45:37Z</dcterms:created>
  <dcterms:modified xsi:type="dcterms:W3CDTF">2023-03-14T21:31:41Z</dcterms:modified>
</cp:coreProperties>
</file>